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0C247C-BD0D-4318-9102-60494BAD49FB}" v="1" dt="2023-08-10T01:26:51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00C247C-BD0D-4318-9102-60494BAD49FB}"/>
    <pc:docChg chg="custSel modSld">
      <pc:chgData name="Narelle Wheaton" userId="6e1b2b30-480e-4f91-806b-6735d5b9e446" providerId="ADAL" clId="{C00C247C-BD0D-4318-9102-60494BAD49FB}" dt="2023-08-10T01:26:54.214" v="17" actId="1076"/>
      <pc:docMkLst>
        <pc:docMk/>
      </pc:docMkLst>
      <pc:sldChg chg="modSp mod">
        <pc:chgData name="Narelle Wheaton" userId="6e1b2b30-480e-4f91-806b-6735d5b9e446" providerId="ADAL" clId="{C00C247C-BD0D-4318-9102-60494BAD49FB}" dt="2023-08-10T01:26:36.635" v="13" actId="1076"/>
        <pc:sldMkLst>
          <pc:docMk/>
          <pc:sldMk cId="1751766778" sldId="256"/>
        </pc:sldMkLst>
        <pc:spChg chg="mod">
          <ac:chgData name="Narelle Wheaton" userId="6e1b2b30-480e-4f91-806b-6735d5b9e446" providerId="ADAL" clId="{C00C247C-BD0D-4318-9102-60494BAD49FB}" dt="2023-08-10T01:26:36.635" v="13" actId="1076"/>
          <ac:spMkLst>
            <pc:docMk/>
            <pc:sldMk cId="1751766778" sldId="256"/>
            <ac:spMk id="3" creationId="{2A7AA26D-0C8F-440D-A359-6899D492AA64}"/>
          </ac:spMkLst>
        </pc:spChg>
      </pc:sldChg>
      <pc:sldChg chg="modSp mod">
        <pc:chgData name="Narelle Wheaton" userId="6e1b2b30-480e-4f91-806b-6735d5b9e446" providerId="ADAL" clId="{C00C247C-BD0D-4318-9102-60494BAD49FB}" dt="2023-08-10T01:26:44.149" v="14" actId="1076"/>
        <pc:sldMkLst>
          <pc:docMk/>
          <pc:sldMk cId="2516573137" sldId="259"/>
        </pc:sldMkLst>
        <pc:spChg chg="mod">
          <ac:chgData name="Narelle Wheaton" userId="6e1b2b30-480e-4f91-806b-6735d5b9e446" providerId="ADAL" clId="{C00C247C-BD0D-4318-9102-60494BAD49FB}" dt="2023-08-10T01:26:44.149" v="14" actId="1076"/>
          <ac:spMkLst>
            <pc:docMk/>
            <pc:sldMk cId="2516573137" sldId="259"/>
            <ac:spMk id="3" creationId="{2A7AA26D-0C8F-440D-A359-6899D492AA64}"/>
          </ac:spMkLst>
        </pc:spChg>
      </pc:sldChg>
      <pc:sldChg chg="delSp mod">
        <pc:chgData name="Narelle Wheaton" userId="6e1b2b30-480e-4f91-806b-6735d5b9e446" providerId="ADAL" clId="{C00C247C-BD0D-4318-9102-60494BAD49FB}" dt="2023-08-10T01:26:49.818" v="15" actId="21"/>
        <pc:sldMkLst>
          <pc:docMk/>
          <pc:sldMk cId="949205176" sldId="261"/>
        </pc:sldMkLst>
        <pc:spChg chg="del">
          <ac:chgData name="Narelle Wheaton" userId="6e1b2b30-480e-4f91-806b-6735d5b9e446" providerId="ADAL" clId="{C00C247C-BD0D-4318-9102-60494BAD49FB}" dt="2023-08-10T01:26:49.818" v="15" actId="21"/>
          <ac:spMkLst>
            <pc:docMk/>
            <pc:sldMk cId="949205176" sldId="261"/>
            <ac:spMk id="4" creationId="{0119114C-6548-41A4-BF6F-2707A482B13E}"/>
          </ac:spMkLst>
        </pc:spChg>
      </pc:sldChg>
      <pc:sldChg chg="addSp modSp mod">
        <pc:chgData name="Narelle Wheaton" userId="6e1b2b30-480e-4f91-806b-6735d5b9e446" providerId="ADAL" clId="{C00C247C-BD0D-4318-9102-60494BAD49FB}" dt="2023-08-10T01:26:54.214" v="17" actId="1076"/>
        <pc:sldMkLst>
          <pc:docMk/>
          <pc:sldMk cId="166991327" sldId="265"/>
        </pc:sldMkLst>
        <pc:spChg chg="add mod">
          <ac:chgData name="Narelle Wheaton" userId="6e1b2b30-480e-4f91-806b-6735d5b9e446" providerId="ADAL" clId="{C00C247C-BD0D-4318-9102-60494BAD49FB}" dt="2023-08-10T01:26:54.214" v="17" actId="1076"/>
          <ac:spMkLst>
            <pc:docMk/>
            <pc:sldMk cId="166991327" sldId="265"/>
            <ac:spMk id="2" creationId="{37BD745F-BEE9-9D6E-2DB6-FDF690F237A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9AFA7-6D80-41D8-A6B6-3836926BD5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48C54B-D49E-4129-95CC-D576ACCD62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9CB37-2133-4C63-AA90-13A3740B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24833-4C8C-4FDC-8DDC-3D3EB39F5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0BADB-33BC-4D1B-ADAB-6B1D772CA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553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5317E-0672-4CA2-A791-F64C5CB66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59500B-C8DC-44E6-A210-80CC83A5D3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6B849-AB99-4983-B7E6-6E3CDEA46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9CAD9-0BCB-4289-84C2-06E38AE91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52318-27F8-40DB-989D-D41A702F7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54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CF547E-0EDB-4A59-B788-CFC6203459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55F07-56CB-441C-82F9-18203FF39F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2A7DA-2830-4C5F-9360-F4B0B53D1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C542A-F027-4693-A002-48B5B1C42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950BE-D028-415A-B402-11BC5FA4B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782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30F27-7164-4268-8C24-6F9F226A7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F05458-CDC0-46EE-856B-087265EEA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6E32-365A-43E4-9E3B-700E9BA4F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23DE0-B515-44EB-B693-14CF8F00D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6E055-5F6E-4F79-86A5-724610072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6788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814D6-FD0A-4AE5-B128-58897CBD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8752F-1830-4DDA-B610-679A817A1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BC53D-C68C-427F-A6DC-1CABCB30E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1DB3B-C388-40D5-A73B-75A0A87D3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2032B-EA06-4DB1-B209-32D82F7D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060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61438-9756-4ABB-AE7D-6F9C0E025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C8547-52E6-44D6-A86B-BC87A3577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D07793-A1C8-4D2E-9033-B1085F59E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335A89-56D0-4275-8537-AB5398B29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5EE037-7135-43AE-987E-6C6A79757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0774C-47AF-47B4-BC6E-6B1E3443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8417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9037B-FA6E-445F-BCC8-7E1761D5A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528C8-14AE-4846-9493-015252D56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4B7180-AB38-4340-9344-D8B9B1EA9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A97304-21DB-48EA-8BF8-AE4CB915D2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1DB4F5-BAD0-4029-AEF1-51670E8B8E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0EE214-8D94-438F-A313-C9D60E90A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8EC501-2B73-4E96-AF50-0C424E0F3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32F9EB-191F-431F-9A37-035576FC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056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A3E70-464D-42D6-B552-4F4E346BC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3D768A-1C36-4EB4-837F-F276D1C3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C4E57-A4CC-44D9-8449-67FF18EA9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D3D8CC-AE1E-40D3-BBF9-F55817CDF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303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8AD7E3-7252-4321-B40C-2698D8BB0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AAD042-C95D-4240-8A37-9E5F0098D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69BAA0-A665-4E7C-AAF9-F9C42A4B8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4460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3B51B-20FB-4DBC-BD09-4D0A75548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4774E-0ADB-4480-86C2-230FED602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3AED6-34D4-4C95-B67D-98C20E41B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8E8A39-8DAE-41EF-B0D6-BDDFA3F41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9FB76A-F8D4-4224-8CB3-EB7F80880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CE8E45-7EE8-43FA-A501-C95D40A56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445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EEFE9-E18C-4FEC-9526-7746493F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719BBF-7464-4688-AAC8-903986F7D6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DD30E2-DC07-40AD-A120-EDB53B05A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5D0EF-054B-4CF0-89B6-955C6BBA3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56C9FD-8F45-40B7-9A66-25C730E22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8F8AC-3698-4647-B1EE-3893ADCB6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952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A59A33-0E5E-4BA9-92B3-3C8B303CE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8B53CE-8312-49DC-9522-3CEA299D5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FB9B9-B7AA-4F59-895E-B1401D7089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5C397-2023-41D3-B568-260EC2A10F3E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95FF3-9491-41E1-B012-B3CE13497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ED96D-B6B3-4A76-8A2C-723E5F417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7103F-5E63-4656-AE0C-5A114A2C95C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2274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6160"/>
            <a:ext cx="9144000" cy="298568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Give me the wings of faith to rise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Within the veil, and see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saints above, how great their joys,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How bright their glories be.</a:t>
            </a:r>
          </a:p>
        </p:txBody>
      </p:sp>
    </p:spTree>
    <p:extLst>
      <p:ext uri="{BB962C8B-B14F-4D97-AF65-F5344CB8AC3E}">
        <p14:creationId xmlns:p14="http://schemas.microsoft.com/office/powerpoint/2010/main" val="1751766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504826"/>
            <a:ext cx="10934700" cy="5712822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BD745F-BEE9-9D6E-2DB6-FDF690F237A6}"/>
              </a:ext>
            </a:extLst>
          </p:cNvPr>
          <p:cNvSpPr txBox="1"/>
          <p:nvPr/>
        </p:nvSpPr>
        <p:spPr>
          <a:xfrm>
            <a:off x="190500" y="6217648"/>
            <a:ext cx="43053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Give me the wings of faith to rise</a:t>
            </a:r>
          </a:p>
          <a:p>
            <a:r>
              <a:rPr lang="en-US" sz="1100" dirty="0">
                <a:solidFill>
                  <a:schemeClr val="bg1"/>
                </a:solidFill>
              </a:rPr>
              <a:t>Isaac Watts (1674-1748) (verses), Robert Lowry (1826-1899) (chorus)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6699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504826"/>
            <a:ext cx="10934700" cy="5712822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</p:txBody>
      </p:sp>
    </p:spTree>
    <p:extLst>
      <p:ext uri="{BB962C8B-B14F-4D97-AF65-F5344CB8AC3E}">
        <p14:creationId xmlns:p14="http://schemas.microsoft.com/office/powerpoint/2010/main" val="242769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9620"/>
            <a:ext cx="9144000" cy="3261905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Once they were mourners here below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poured out cries and tears;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wrestled hard, as we do now,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sins and doubts and fears.</a:t>
            </a:r>
          </a:p>
        </p:txBody>
      </p:sp>
    </p:spTree>
    <p:extLst>
      <p:ext uri="{BB962C8B-B14F-4D97-AF65-F5344CB8AC3E}">
        <p14:creationId xmlns:p14="http://schemas.microsoft.com/office/powerpoint/2010/main" val="370509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504826"/>
            <a:ext cx="10934700" cy="5712822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</p:txBody>
      </p:sp>
    </p:spTree>
    <p:extLst>
      <p:ext uri="{BB962C8B-B14F-4D97-AF65-F5344CB8AC3E}">
        <p14:creationId xmlns:p14="http://schemas.microsoft.com/office/powerpoint/2010/main" val="208099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8047"/>
            <a:ext cx="9144000" cy="3261905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ask them whence their victory came;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They, with united breath,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Ascribe their conquest to the Lamb,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Their triumph to His death.</a:t>
            </a:r>
          </a:p>
        </p:txBody>
      </p:sp>
    </p:spTree>
    <p:extLst>
      <p:ext uri="{BB962C8B-B14F-4D97-AF65-F5344CB8AC3E}">
        <p14:creationId xmlns:p14="http://schemas.microsoft.com/office/powerpoint/2010/main" val="2516573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504826"/>
            <a:ext cx="10934700" cy="5712822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</p:txBody>
      </p:sp>
    </p:spTree>
    <p:extLst>
      <p:ext uri="{BB962C8B-B14F-4D97-AF65-F5344CB8AC3E}">
        <p14:creationId xmlns:p14="http://schemas.microsoft.com/office/powerpoint/2010/main" val="2576983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4896"/>
            <a:ext cx="9144000" cy="3080930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marked the footsteps that He trod;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His zeal inspired their breast;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And, following their incarnate God,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Possess the promised rest.</a:t>
            </a:r>
          </a:p>
        </p:txBody>
      </p:sp>
    </p:spTree>
    <p:extLst>
      <p:ext uri="{BB962C8B-B14F-4D97-AF65-F5344CB8AC3E}">
        <p14:creationId xmlns:p14="http://schemas.microsoft.com/office/powerpoint/2010/main" val="1459060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504826"/>
            <a:ext cx="10934700" cy="5712822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They'll sing their welcome home to 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Welcome, welcome home!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angels will stand on the hallelujah strand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sing me a welcome home.</a:t>
            </a:r>
          </a:p>
        </p:txBody>
      </p:sp>
    </p:spTree>
    <p:extLst>
      <p:ext uri="{BB962C8B-B14F-4D97-AF65-F5344CB8AC3E}">
        <p14:creationId xmlns:p14="http://schemas.microsoft.com/office/powerpoint/2010/main" val="391656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7AA26D-0C8F-440D-A359-6899D492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4845"/>
            <a:ext cx="9144000" cy="2938055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Verse 5.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Our glorious leader claims our praise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His own pattern given,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While the long cloud of witnesses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Shows the same path to Heaven.</a:t>
            </a:r>
          </a:p>
        </p:txBody>
      </p:sp>
    </p:spTree>
    <p:extLst>
      <p:ext uri="{BB962C8B-B14F-4D97-AF65-F5344CB8AC3E}">
        <p14:creationId xmlns:p14="http://schemas.microsoft.com/office/powerpoint/2010/main" val="949205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476</Words>
  <Application>Microsoft Office PowerPoint</Application>
  <PresentationFormat>Widescreen</PresentationFormat>
  <Paragraphs>73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2022-05-09T08:19:59Z</dcterms:created>
  <dcterms:modified xsi:type="dcterms:W3CDTF">2023-08-10T01:27:03Z</dcterms:modified>
</cp:coreProperties>
</file>